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3" r:id="rId5"/>
    <p:sldId id="264" r:id="rId6"/>
    <p:sldId id="265" r:id="rId7"/>
    <p:sldId id="257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43FEE-9B52-406E-9090-8EB060D39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894D08-99D0-4472-A183-B2078FF3C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5942D-4EE8-4038-A412-12D443CA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B49D-4402-4120-B918-E6EEBDD3F9E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6A8039-3237-4138-B258-0289FAE2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B1F8FB-234E-453F-A01C-1C8F69D65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714B-1E8C-48CF-B818-09B7D4371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7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C9047-F834-4CF8-A3CD-4F1925CE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E82CFB-B65F-444D-B6F8-504F0778F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3163EF-4B5C-4B6A-BB56-B87E99E2D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B49D-4402-4120-B918-E6EEBDD3F9E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6E92ED-851C-421C-B614-5AAF954E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42E5A-5088-45CF-9BCC-EBF5D785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714B-1E8C-48CF-B818-09B7D4371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5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042574-2F4D-4848-AA0C-1CA0206BC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2AA9D7-D2CE-4032-90BE-64F0BE2B0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3F9576-D656-40FC-8EF1-62955723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B49D-4402-4120-B918-E6EEBDD3F9E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A75D57-A373-4EF6-9BAF-6BC01F979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F2E690-09B9-4CED-B0C4-885C6EF8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714B-1E8C-48CF-B818-09B7D4371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5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37433-4004-4028-9E2C-8A4ED83D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573600-671D-44C4-96F4-25D5F7C34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93F674-FE30-4FE6-830D-BAAA5C25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B49D-4402-4120-B918-E6EEBDD3F9E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B5537-2E27-4746-BE5A-25A2C1B4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DDB7C-76D7-44E1-96E9-6F912F4A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714B-1E8C-48CF-B818-09B7D4371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8194E-8F13-482C-90F9-D2013941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417A29-49D2-4AF8-A054-AE3934B78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4B735A-6D2F-4ABE-8B03-F6BE2E0CE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B49D-4402-4120-B918-E6EEBDD3F9E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505B8-070C-4B90-926C-85C0245C6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DE90BC-7BE4-40B0-A8CE-44134E28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714B-1E8C-48CF-B818-09B7D4371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67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A4425-0405-4FF4-9F35-5F4998529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7CA84-2425-40DE-B3EF-B8ED47FAB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0D20D7-A721-499C-8B65-FD835FB59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92468-6DE8-4BD6-AB05-121AD56F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B49D-4402-4120-B918-E6EEBDD3F9E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561D2C-BFC6-4C06-A8AD-D583086FB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119C4C-DA67-47C4-AB5F-DEE9CA57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714B-1E8C-48CF-B818-09B7D4371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3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97688-2D6E-4F10-8C2A-48DD4A3A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4A3834-A107-4156-B83A-3472B7A9F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1E17BB-F168-4670-9AF6-4E927DE9B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12EA06-B96A-48F6-85CD-08753A7A9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7CE9E7-B5C9-4BCF-8AB0-250C8E183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2452CD-31F5-4315-9364-18E35443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B49D-4402-4120-B918-E6EEBDD3F9E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DD4A99-5BD1-4EA2-8BC2-2C71C3CF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D50735-14A4-489F-B85B-69EA1502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714B-1E8C-48CF-B818-09B7D4371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7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971AA-13EE-4286-94E2-5739483D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C69DF9-2160-4D30-A7E9-8F212747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B49D-4402-4120-B918-E6EEBDD3F9E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891B65-27AC-448B-9003-B5E25343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C81206-6D90-4820-9FF7-ECF1C60E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714B-1E8C-48CF-B818-09B7D4371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05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CD34F6-3BFD-4AEE-9D75-EA003E83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B49D-4402-4120-B918-E6EEBDD3F9E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06B12E-BD68-426B-9A8E-A1E3E90B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0203C9-2328-4D8C-8EE7-2CCA83EA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714B-1E8C-48CF-B818-09B7D4371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1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BA645-C1DC-46B4-9151-FAD9F7DB3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4AA263-4EC4-4A82-A6DA-314420E36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C81EB-8255-4635-88F3-69820217D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7D1560-AA27-401E-BD05-56E632957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B49D-4402-4120-B918-E6EEBDD3F9E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F7367C-F8CA-472A-88F5-2032F7E1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9948D6-F334-4DBF-9A5D-CA5B75BE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714B-1E8C-48CF-B818-09B7D4371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8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CBC5D-CCC3-4C10-95EA-647E508A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EA822B-6145-4D1C-B174-5EA83BC9D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382784-80FA-4EFB-AAD5-01765A67D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F0E42A-9DDF-44AC-907E-F2F9612D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B49D-4402-4120-B918-E6EEBDD3F9E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A474D-7EC6-48D1-9CE9-D3730899A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24FB62-6AB6-4D82-9409-3FA13F0B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714B-1E8C-48CF-B818-09B7D4371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39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3D136-E2F3-4804-9517-A3527462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8E88A7-4FB8-44B4-91C8-BE499F00D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6D2A13-3001-4DDB-8248-D4E680455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FB49D-4402-4120-B918-E6EEBDD3F9E7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3854FC-B830-4050-B6EA-E19747B9D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20EF61-0C50-4467-8A06-0DC926A19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E714B-1E8C-48CF-B818-09B7D4371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1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FC5EDD6-40D7-44F6-8153-F138FF8E8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55ABBB-3A9F-4F78-843A-FB406ADDDABF}"/>
              </a:ext>
            </a:extLst>
          </p:cNvPr>
          <p:cNvSpPr txBox="1"/>
          <p:nvPr/>
        </p:nvSpPr>
        <p:spPr>
          <a:xfrm>
            <a:off x="942512" y="790112"/>
            <a:ext cx="10306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АРХИТЕКТУРА</a:t>
            </a:r>
          </a:p>
          <a:p>
            <a:pPr algn="ctr"/>
            <a:r>
              <a:rPr lang="ru-RU" sz="9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ПАРКА</a:t>
            </a:r>
          </a:p>
        </p:txBody>
      </p:sp>
    </p:spTree>
    <p:extLst>
      <p:ext uri="{BB962C8B-B14F-4D97-AF65-F5344CB8AC3E}">
        <p14:creationId xmlns:p14="http://schemas.microsoft.com/office/powerpoint/2010/main" val="167316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8F01AD3C-CCF6-4F0D-9319-30A06C717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329301-9C67-4613-911E-A87179CE8D5F}"/>
              </a:ext>
            </a:extLst>
          </p:cNvPr>
          <p:cNvSpPr txBox="1"/>
          <p:nvPr/>
        </p:nvSpPr>
        <p:spPr>
          <a:xfrm>
            <a:off x="5896696" y="5842337"/>
            <a:ext cx="6494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МАКЕТ ПАРКА</a:t>
            </a:r>
          </a:p>
        </p:txBody>
      </p:sp>
    </p:spTree>
    <p:extLst>
      <p:ext uri="{BB962C8B-B14F-4D97-AF65-F5344CB8AC3E}">
        <p14:creationId xmlns:p14="http://schemas.microsoft.com/office/powerpoint/2010/main" val="317849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AE7A17A-BF26-4534-951A-33D501837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044C16-F33A-4413-BF36-A98832533E95}"/>
              </a:ext>
            </a:extLst>
          </p:cNvPr>
          <p:cNvSpPr txBox="1"/>
          <p:nvPr/>
        </p:nvSpPr>
        <p:spPr>
          <a:xfrm>
            <a:off x="5896696" y="5842337"/>
            <a:ext cx="6494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УСАДЕБНЫЙ САД</a:t>
            </a:r>
          </a:p>
        </p:txBody>
      </p:sp>
    </p:spTree>
    <p:extLst>
      <p:ext uri="{BB962C8B-B14F-4D97-AF65-F5344CB8AC3E}">
        <p14:creationId xmlns:p14="http://schemas.microsoft.com/office/powerpoint/2010/main" val="117415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045A28E-83BB-4E9F-AC0D-F833030FE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080"/>
            <a:ext cx="6374047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702ED741-F571-4DBC-A5FD-B4627A3CC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34" y="2675870"/>
            <a:ext cx="5952565" cy="418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7CB068-85F0-4359-BC9A-9FDD783EE9A9}"/>
              </a:ext>
            </a:extLst>
          </p:cNvPr>
          <p:cNvSpPr txBox="1"/>
          <p:nvPr/>
        </p:nvSpPr>
        <p:spPr>
          <a:xfrm>
            <a:off x="-60281" y="4416948"/>
            <a:ext cx="6494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УВЕСЕЛИТЕЛЬНЫЙ САД</a:t>
            </a:r>
          </a:p>
        </p:txBody>
      </p:sp>
    </p:spTree>
    <p:extLst>
      <p:ext uri="{BB962C8B-B14F-4D97-AF65-F5344CB8AC3E}">
        <p14:creationId xmlns:p14="http://schemas.microsoft.com/office/powerpoint/2010/main" val="251911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F6E3E42-EA37-4E9A-BD76-7CD7A1CE6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0"/>
            <a:ext cx="8964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FE6610-5994-4C5C-96AE-B86297E32486}"/>
              </a:ext>
            </a:extLst>
          </p:cNvPr>
          <p:cNvSpPr txBox="1"/>
          <p:nvPr/>
        </p:nvSpPr>
        <p:spPr>
          <a:xfrm>
            <a:off x="5896696" y="5842337"/>
            <a:ext cx="6494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ПАРК ПЕТЕРГОФ</a:t>
            </a:r>
          </a:p>
        </p:txBody>
      </p:sp>
    </p:spTree>
    <p:extLst>
      <p:ext uri="{BB962C8B-B14F-4D97-AF65-F5344CB8AC3E}">
        <p14:creationId xmlns:p14="http://schemas.microsoft.com/office/powerpoint/2010/main" val="233618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50FB9E3-016E-490A-91C8-6376A0FEA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0"/>
            <a:ext cx="9888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5E36F9-6C62-4DB2-BB12-9597D021F086}"/>
              </a:ext>
            </a:extLst>
          </p:cNvPr>
          <p:cNvSpPr txBox="1"/>
          <p:nvPr/>
        </p:nvSpPr>
        <p:spPr>
          <a:xfrm>
            <a:off x="847165" y="4919008"/>
            <a:ext cx="10693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СОВРЕМЕННЫЙ ГОРОДСКОЙ ПАРК</a:t>
            </a:r>
          </a:p>
        </p:txBody>
      </p:sp>
    </p:spTree>
    <p:extLst>
      <p:ext uri="{BB962C8B-B14F-4D97-AF65-F5344CB8AC3E}">
        <p14:creationId xmlns:p14="http://schemas.microsoft.com/office/powerpoint/2010/main" val="80067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4042105-BD2E-4956-8AE4-2EBA89B41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5173" b="8796"/>
          <a:stretch/>
        </p:blipFill>
        <p:spPr bwMode="auto">
          <a:xfrm>
            <a:off x="2" y="-1"/>
            <a:ext cx="6095998" cy="416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54DA72-AEFF-4B3B-80E0-A0BA0B38C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8" b="8508"/>
          <a:stretch/>
        </p:blipFill>
        <p:spPr bwMode="auto">
          <a:xfrm>
            <a:off x="5661779" y="3025588"/>
            <a:ext cx="6530219" cy="38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D86323-EE82-41FB-A7B8-985F4C317D36}"/>
              </a:ext>
            </a:extLst>
          </p:cNvPr>
          <p:cNvSpPr txBox="1"/>
          <p:nvPr/>
        </p:nvSpPr>
        <p:spPr>
          <a:xfrm>
            <a:off x="29864" y="4540705"/>
            <a:ext cx="56319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ПАРКИ</a:t>
            </a:r>
          </a:p>
          <a:p>
            <a:pPr algn="ctr"/>
            <a:r>
              <a:rPr lang="ru-RU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ЕКАТЕРИНБУРГА</a:t>
            </a:r>
          </a:p>
        </p:txBody>
      </p:sp>
    </p:spTree>
    <p:extLst>
      <p:ext uri="{BB962C8B-B14F-4D97-AF65-F5344CB8AC3E}">
        <p14:creationId xmlns:p14="http://schemas.microsoft.com/office/powerpoint/2010/main" val="155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19CF5BF-8740-40E5-AFE7-252DABC23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84506-3966-43ED-9A29-BA2E2131158A}"/>
              </a:ext>
            </a:extLst>
          </p:cNvPr>
          <p:cNvSpPr txBox="1"/>
          <p:nvPr/>
        </p:nvSpPr>
        <p:spPr>
          <a:xfrm>
            <a:off x="5896696" y="5842337"/>
            <a:ext cx="6494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МАКЕТ ПАРКА</a:t>
            </a:r>
          </a:p>
        </p:txBody>
      </p:sp>
    </p:spTree>
    <p:extLst>
      <p:ext uri="{BB962C8B-B14F-4D97-AF65-F5344CB8AC3E}">
        <p14:creationId xmlns:p14="http://schemas.microsoft.com/office/powerpoint/2010/main" val="229837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A20E45F-5D40-4EE3-81F3-D15451AB8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807B43-88A5-4844-A122-0085CDE26A1F}"/>
              </a:ext>
            </a:extLst>
          </p:cNvPr>
          <p:cNvSpPr txBox="1"/>
          <p:nvPr/>
        </p:nvSpPr>
        <p:spPr>
          <a:xfrm>
            <a:off x="5896696" y="5842337"/>
            <a:ext cx="6494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МАКЕТ ПАРКА</a:t>
            </a:r>
          </a:p>
        </p:txBody>
      </p:sp>
    </p:spTree>
    <p:extLst>
      <p:ext uri="{BB962C8B-B14F-4D97-AF65-F5344CB8AC3E}">
        <p14:creationId xmlns:p14="http://schemas.microsoft.com/office/powerpoint/2010/main" val="221564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92C6F4C-8A7A-4F1E-94B7-B21A65B06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4203" r="2055" b="6045"/>
          <a:stretch/>
        </p:blipFill>
        <p:spPr bwMode="auto">
          <a:xfrm>
            <a:off x="388579" y="0"/>
            <a:ext cx="11414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B11F15-FFCA-4044-9C2B-3431C3772AF2}"/>
              </a:ext>
            </a:extLst>
          </p:cNvPr>
          <p:cNvSpPr txBox="1"/>
          <p:nvPr/>
        </p:nvSpPr>
        <p:spPr>
          <a:xfrm>
            <a:off x="5896696" y="5842337"/>
            <a:ext cx="6494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МАКЕТ ПАРКА</a:t>
            </a:r>
          </a:p>
        </p:txBody>
      </p:sp>
    </p:spTree>
    <p:extLst>
      <p:ext uri="{BB962C8B-B14F-4D97-AF65-F5344CB8AC3E}">
        <p14:creationId xmlns:p14="http://schemas.microsoft.com/office/powerpoint/2010/main" val="192516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79222251615</dc:creator>
  <cp:lastModifiedBy>79222251615</cp:lastModifiedBy>
  <cp:revision>2</cp:revision>
  <dcterms:created xsi:type="dcterms:W3CDTF">2021-10-14T06:09:39Z</dcterms:created>
  <dcterms:modified xsi:type="dcterms:W3CDTF">2021-10-14T06:19:00Z</dcterms:modified>
</cp:coreProperties>
</file>