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5" r:id="rId9"/>
    <p:sldId id="264" r:id="rId10"/>
    <p:sldId id="263" r:id="rId11"/>
    <p:sldId id="262" r:id="rId12"/>
    <p:sldId id="269" r:id="rId13"/>
    <p:sldId id="268" r:id="rId14"/>
    <p:sldId id="267" r:id="rId15"/>
    <p:sldId id="272" r:id="rId16"/>
    <p:sldId id="271" r:id="rId17"/>
    <p:sldId id="274" r:id="rId18"/>
    <p:sldId id="273" r:id="rId19"/>
    <p:sldId id="270" r:id="rId20"/>
    <p:sldId id="279" r:id="rId21"/>
    <p:sldId id="280" r:id="rId22"/>
    <p:sldId id="281" r:id="rId23"/>
    <p:sldId id="275" r:id="rId24"/>
    <p:sldId id="278" r:id="rId25"/>
    <p:sldId id="277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22CE-0422-477D-8839-F8F39A08D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7ECBD5-85FF-4929-9514-E7741782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9AB13-EC52-4253-AB4C-88BCF0B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E2D70-09CF-4160-BD47-15C835C2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2B945-2001-428E-B1EA-59BFEA5E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1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1F75-4B66-433E-BDD4-AF70C815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E9362F-5B14-438B-AA7C-8DFDB6FFD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C5756-1237-4C16-9BFB-5EE553DF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29E9E-B156-434B-90B5-1A6CB6D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91A53-0A26-4CDC-8023-4DB2622B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C997B-0A9B-4D04-8D2C-C831F7CE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E99BD0-7409-4843-8ACA-0AA253986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57782-C8CC-4E0A-89DB-5DFF3E0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54BB8-20DB-4AC8-9549-72F88BB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33905-C8F8-4025-B22E-47C8ABE5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16761-651C-41CE-A102-3377CEBA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9A44-5B10-4A05-B1D3-2E8AC485A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0C4A1-7D49-4CA7-91E6-662D2157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966D6-645F-4E92-A7CA-807EB908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30C54-35D9-4D28-91F7-85F3B29A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3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5FE7-FB19-4520-B11B-1CB3F44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510EE-FDFA-45CE-A6D6-BDB5C19F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77A17-D5B0-42DD-B384-6FC7FFC9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4385-3462-496A-866C-4F493398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B010A-4FA7-487A-8013-4A219C9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5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525C2-EE24-4990-9505-43F7252C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83BFF-3852-4928-8F36-A561B3D7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73989C-B504-4E6E-9A56-2A87FA52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DA3B7-1B5F-4E77-9F5C-FA584AC1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2A28C7-311D-4590-A31D-EFF8C4E5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D8656-EF31-4188-BFF1-375F3B79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03E45-9CA8-4F97-A46B-E3E0A99D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1EF18-0C70-48CB-8849-0D31A1C5F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AC358-890F-4CB8-A973-BCDCF983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FB99C9-0E44-4EBE-BCDC-E6533CD8E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A06924-B7B7-4551-A33D-7472DA9D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51B232-8413-4321-B1EF-B4D950A6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D8BB83-09C3-4C3E-8092-F7AFF8D6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5844A5-AF84-4D65-9193-A67F626D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A414-9B46-4385-930E-7DD35394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85103F-6804-4F0D-AA12-9E2D44D3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DEE099-B444-419A-93B9-065F47C1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C1F652-2730-4669-8C56-4BB6F3AB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7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0B3FA0-3A8A-4DEB-8071-F9DEAE86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E3DFF5-E805-453F-AFCD-F90199B9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84741-87ED-4131-AC92-8029D5BC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4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3046A-3430-4BA7-B382-42552FC5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2934D-51DF-4D68-8204-8BB72311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F7A28D-18CA-4499-8188-95CFE55A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43EBE-705A-4C9D-8473-56521746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AEE72-53D6-43D3-B477-28FC97B9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8BD88-252B-490A-BAF5-E46EF98E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6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19082-F995-41D7-89BB-7FD169F6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1934BB-D39A-4D1C-90F9-29EC0BCA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AF44C8-D3BB-4105-B24E-2C5FB17A1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62192-2134-4F35-A565-1DFADE3A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8FC66-4C32-48DA-ADC3-2C68C1A0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4F0BB-8102-4EDE-B394-D78E633D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2DEA2-14C0-44B3-A621-9CA62578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27E6E-3A91-4434-8AB1-AE08BA14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DFC6C-E0B4-48BA-A16E-C96C9C46B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EDF4-3FB7-4655-B273-57763624585F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D9314-75B9-499F-A9B1-253721955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9DED3-0C26-4391-A631-C12C01586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D305-8C36-4769-8E71-407F52A8C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7F031-3782-4F88-9368-E8C95DBA4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2AA37-EAFC-4C02-9C8D-FAB6F6190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EDC245B5-8F12-4623-82D8-FBB3C4FA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Дмитрий Мамин-Сибиряк">
            <a:extLst>
              <a:ext uri="{FF2B5EF4-FFF2-40B4-BE49-F238E27FC236}">
                <a16:creationId xmlns:a16="http://schemas.microsoft.com/office/drawing/2014/main" id="{19722A5B-9EC2-40CC-A7F0-6C4ABA1FD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D70A3-A051-4455-9C3F-DB04EB8C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170774"/>
            <a:ext cx="4692301" cy="6170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D79E8-5C44-4607-8C6A-97A3A2A0D914}"/>
              </a:ext>
            </a:extLst>
          </p:cNvPr>
          <p:cNvSpPr txBox="1"/>
          <p:nvPr/>
        </p:nvSpPr>
        <p:spPr>
          <a:xfrm>
            <a:off x="5975699" y="1600200"/>
            <a:ext cx="4692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МАМИН-СИБИРЯК</a:t>
            </a:r>
          </a:p>
          <a:p>
            <a:pPr algn="ctr"/>
            <a:endParaRPr lang="ru-RU" sz="32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ДМИТРИЙ НАРКИСОВИЧ</a:t>
            </a:r>
          </a:p>
        </p:txBody>
      </p:sp>
    </p:spTree>
    <p:extLst>
      <p:ext uri="{BB962C8B-B14F-4D97-AF65-F5344CB8AC3E}">
        <p14:creationId xmlns:p14="http://schemas.microsoft.com/office/powerpoint/2010/main" val="37852880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ом-музей Мамина-Сибиряка в Екатеринбурге">
            <a:extLst>
              <a:ext uri="{FF2B5EF4-FFF2-40B4-BE49-F238E27FC236}">
                <a16:creationId xmlns:a16="http://schemas.microsoft.com/office/drawing/2014/main" id="{0978E19B-D85A-4BBC-A77F-780D8FE0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4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Дмитрий Наркисович Мамин-Сибиряк">
            <a:extLst>
              <a:ext uri="{FF2B5EF4-FFF2-40B4-BE49-F238E27FC236}">
                <a16:creationId xmlns:a16="http://schemas.microsoft.com/office/drawing/2014/main" id="{FF474554-2E82-41B0-8AFC-7B975C6E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0"/>
            <a:ext cx="4975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Мария Морицевна Абрамова">
            <a:extLst>
              <a:ext uri="{FF2B5EF4-FFF2-40B4-BE49-F238E27FC236}">
                <a16:creationId xmlns:a16="http://schemas.microsoft.com/office/drawing/2014/main" id="{3491AA87-35E3-46D2-B9E3-618F0D35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0"/>
            <a:ext cx="462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5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Мемориальная табличка на доме Саперный переулок, 8 в Санкт-Петербурге">
            <a:extLst>
              <a:ext uri="{FF2B5EF4-FFF2-40B4-BE49-F238E27FC236}">
                <a16:creationId xmlns:a16="http://schemas.microsoft.com/office/drawing/2014/main" id="{FD788362-D667-4111-9358-817A6FE6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Мемориальная табличка на доме, в котором жил Мамин-Сибиряк в Петербурге">
            <a:extLst>
              <a:ext uri="{FF2B5EF4-FFF2-40B4-BE49-F238E27FC236}">
                <a16:creationId xmlns:a16="http://schemas.microsoft.com/office/drawing/2014/main" id="{FEC235C6-5CD6-4D7D-9404-B19152ED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5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Мамин-Сибиряк с дочерью Еленой. 1893 г.">
            <a:extLst>
              <a:ext uri="{FF2B5EF4-FFF2-40B4-BE49-F238E27FC236}">
                <a16:creationId xmlns:a16="http://schemas.microsoft.com/office/drawing/2014/main" id="{6AC736F5-FDA2-4849-8D1F-AE4C2C96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0"/>
            <a:ext cx="6015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9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Мамин-Сибиряк с дочерью Аленой. 1894 г.">
            <a:extLst>
              <a:ext uri="{FF2B5EF4-FFF2-40B4-BE49-F238E27FC236}">
                <a16:creationId xmlns:a16="http://schemas.microsoft.com/office/drawing/2014/main" id="{CB289B84-DF24-40E9-AD0B-52C15A90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0"/>
            <a:ext cx="501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6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Д.Н. Мамин-Сибиряк с матерью и дочерью">
            <a:extLst>
              <a:ext uri="{FF2B5EF4-FFF2-40B4-BE49-F238E27FC236}">
                <a16:creationId xmlns:a16="http://schemas.microsoft.com/office/drawing/2014/main" id="{C2E1B97C-F176-4FFF-916D-E32A994F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0"/>
            <a:ext cx="497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7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Дочь Мамина-Сибиряка Аленушка. 1899 г.">
            <a:extLst>
              <a:ext uri="{FF2B5EF4-FFF2-40B4-BE49-F238E27FC236}">
                <a16:creationId xmlns:a16="http://schemas.microsoft.com/office/drawing/2014/main" id="{BF16E6E1-B777-409B-AE74-39017DBB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4903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Мамин-Сибиряк в своем кабинете. 1910 г.">
            <a:extLst>
              <a:ext uri="{FF2B5EF4-FFF2-40B4-BE49-F238E27FC236}">
                <a16:creationId xmlns:a16="http://schemas.microsoft.com/office/drawing/2014/main" id="{1369CF1E-90F5-43C6-83A7-6E7CFCAD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637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2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71842-DC0E-4FD2-82C8-56BE30DF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2D6FE20C-C63B-46FB-AFD4-C8A163A2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ркис Матвеевич Мамин с сыновьями Дмитрием и Владимиром">
            <a:extLst>
              <a:ext uri="{FF2B5EF4-FFF2-40B4-BE49-F238E27FC236}">
                <a16:creationId xmlns:a16="http://schemas.microsoft.com/office/drawing/2014/main" id="{88C1A025-11A4-4833-A7BA-96927404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0"/>
            <a:ext cx="4141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3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нига: &amp;quot;Аленушкины сказки&amp;quot; - Дмитрий Мамин-Сибиряк. Купить книгу, читать  рецензии | ISBN 978-5-08-006150-9 | Лабиринт">
            <a:extLst>
              <a:ext uri="{FF2B5EF4-FFF2-40B4-BE49-F238E27FC236}">
                <a16:creationId xmlns:a16="http://schemas.microsoft.com/office/drawing/2014/main" id="{08434E7B-4DEE-4EC9-857F-138E268D51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0" y="348560"/>
            <a:ext cx="4466811" cy="54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Коллекция сказок Д.Н. Мамина-Сибиряка (CDmp3)&amp;quot; купить | Лабиринт">
            <a:extLst>
              <a:ext uri="{FF2B5EF4-FFF2-40B4-BE49-F238E27FC236}">
                <a16:creationId xmlns:a16="http://schemas.microsoft.com/office/drawing/2014/main" id="{E24684AF-EABD-4351-88DB-3B9EA52B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97" y="348559"/>
            <a:ext cx="5657850" cy="53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9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Сказка «Умнее всех». Дмитрий Мамин-Сибиряк - YouTube">
            <a:extLst>
              <a:ext uri="{FF2B5EF4-FFF2-40B4-BE49-F238E27FC236}">
                <a16:creationId xmlns:a16="http://schemas.microsoft.com/office/drawing/2014/main" id="{4B8F78C0-0319-4478-936B-E18CF2AA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2438400"/>
            <a:ext cx="7540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Сказка о том как жила-была последняя муха - Мамин-Сибиряк">
            <a:extLst>
              <a:ext uri="{FF2B5EF4-FFF2-40B4-BE49-F238E27FC236}">
                <a16:creationId xmlns:a16="http://schemas.microsoft.com/office/drawing/2014/main" id="{2536C012-664B-4D30-8DD6-D82737342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1" y="186738"/>
            <a:ext cx="5900960" cy="38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6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Главная мысль &quot;Сказки про Воробья Воробеича и Ерша Ершовича&quot; какая?">
            <a:extLst>
              <a:ext uri="{FF2B5EF4-FFF2-40B4-BE49-F238E27FC236}">
                <a16:creationId xmlns:a16="http://schemas.microsoft.com/office/drawing/2014/main" id="{7147A665-05D7-46E6-B273-996352411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5" y="1011341"/>
            <a:ext cx="11334889" cy="44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1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58C9-8846-48D7-8C8B-34084A19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DBB2B-2263-45E9-A1E7-904E9666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Фон для презентации поэзия - 57 фото">
            <a:extLst>
              <a:ext uri="{FF2B5EF4-FFF2-40B4-BE49-F238E27FC236}">
                <a16:creationId xmlns:a16="http://schemas.microsoft.com/office/drawing/2014/main" id="{30C5280D-1584-4D70-9349-5E060FD8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О.Ф. Гувале с Аленушкой">
            <a:extLst>
              <a:ext uri="{FF2B5EF4-FFF2-40B4-BE49-F238E27FC236}">
                <a16:creationId xmlns:a16="http://schemas.microsoft.com/office/drawing/2014/main" id="{F400B805-1FE7-4DDE-BF71-FD977AA6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0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8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58C9-8846-48D7-8C8B-34084A19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DBB2B-2263-45E9-A1E7-904E9666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Фон для презентации поэзия - 57 фото">
            <a:extLst>
              <a:ext uri="{FF2B5EF4-FFF2-40B4-BE49-F238E27FC236}">
                <a16:creationId xmlns:a16="http://schemas.microsoft.com/office/drawing/2014/main" id="{30C5280D-1584-4D70-9349-5E060FD8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Д.Н. Мамин-Сибиряк с дочерью Аленушкой">
            <a:extLst>
              <a:ext uri="{FF2B5EF4-FFF2-40B4-BE49-F238E27FC236}">
                <a16:creationId xmlns:a16="http://schemas.microsoft.com/office/drawing/2014/main" id="{93B9F1CA-AA4D-4259-A7B6-9296B98A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0"/>
            <a:ext cx="431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0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58C9-8846-48D7-8C8B-34084A19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DBB2B-2263-45E9-A1E7-904E9666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Фон для презентации поэзия - 57 фото">
            <a:extLst>
              <a:ext uri="{FF2B5EF4-FFF2-40B4-BE49-F238E27FC236}">
                <a16:creationId xmlns:a16="http://schemas.microsoft.com/office/drawing/2014/main" id="{30C5280D-1584-4D70-9349-5E060FD8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Поздравление с 40-летием творческой деятельности Мамина-Сибиряка">
            <a:extLst>
              <a:ext uri="{FF2B5EF4-FFF2-40B4-BE49-F238E27FC236}">
                <a16:creationId xmlns:a16="http://schemas.microsoft.com/office/drawing/2014/main" id="{E0014FAE-F6D2-46EA-A962-84B65615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58C9-8846-48D7-8C8B-34084A19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DBB2B-2263-45E9-A1E7-904E9666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Фон для презентации поэзия - 57 фото">
            <a:extLst>
              <a:ext uri="{FF2B5EF4-FFF2-40B4-BE49-F238E27FC236}">
                <a16:creationId xmlns:a16="http://schemas.microsoft.com/office/drawing/2014/main" id="{30C5280D-1584-4D70-9349-5E060FD8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Памятник Д.Н. Мамину-Сибиряку на Плотинке в Екатеринбурге">
            <a:extLst>
              <a:ext uri="{FF2B5EF4-FFF2-40B4-BE49-F238E27FC236}">
                <a16:creationId xmlns:a16="http://schemas.microsoft.com/office/drawing/2014/main" id="{404D5A11-F0D8-4FCE-9B6B-CD56DA28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митрий Наркисович с матерью Анной Семеновной Маминой">
            <a:extLst>
              <a:ext uri="{FF2B5EF4-FFF2-40B4-BE49-F238E27FC236}">
                <a16:creationId xmlns:a16="http://schemas.microsoft.com/office/drawing/2014/main" id="{6FDB472D-51AF-4411-B433-BE1416D9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0"/>
            <a:ext cx="696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4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ом-музей Мамина-Сибиряка в Висиме">
            <a:extLst>
              <a:ext uri="{FF2B5EF4-FFF2-40B4-BE49-F238E27FC236}">
                <a16:creationId xmlns:a16="http://schemas.microsoft.com/office/drawing/2014/main" id="{D0475748-7178-4515-B32B-CCA5D71F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Дмитрий Мамин в юности">
            <a:extLst>
              <a:ext uri="{FF2B5EF4-FFF2-40B4-BE49-F238E27FC236}">
                <a16:creationId xmlns:a16="http://schemas.microsoft.com/office/drawing/2014/main" id="{2C770ABA-734A-4153-9D8F-A16DAC2B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0"/>
            <a:ext cx="401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мин-Сибиряк с сыновьями М.Я. Алексеевой и К. Большаковым">
            <a:extLst>
              <a:ext uri="{FF2B5EF4-FFF2-40B4-BE49-F238E27FC236}">
                <a16:creationId xmlns:a16="http://schemas.microsoft.com/office/drawing/2014/main" id="{843D02E3-42DC-4042-B10E-CD5AF3B9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0"/>
            <a:ext cx="493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9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ария Якимовна Алексеева">
            <a:extLst>
              <a:ext uri="{FF2B5EF4-FFF2-40B4-BE49-F238E27FC236}">
                <a16:creationId xmlns:a16="http://schemas.microsoft.com/office/drawing/2014/main" id="{D26A8976-DA72-4F20-98AF-D03A71DE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0"/>
            <a:ext cx="5584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Здание музея Литературная жизнь Урала XIX века">
            <a:extLst>
              <a:ext uri="{FF2B5EF4-FFF2-40B4-BE49-F238E27FC236}">
                <a16:creationId xmlns:a16="http://schemas.microsoft.com/office/drawing/2014/main" id="{FB911791-A474-4CAD-8089-9D511873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4D16-92E9-46CC-90CD-CC5305E3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825AA-A74C-4AFB-A1D4-282BA542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поэзия - 57 фото">
            <a:extLst>
              <a:ext uri="{FF2B5EF4-FFF2-40B4-BE49-F238E27FC236}">
                <a16:creationId xmlns:a16="http://schemas.microsoft.com/office/drawing/2014/main" id="{A79D5BDA-4EC5-4008-953C-BAB9CC69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&quot;Маминский&quot; кружок. 1885 г.">
            <a:extLst>
              <a:ext uri="{FF2B5EF4-FFF2-40B4-BE49-F238E27FC236}">
                <a16:creationId xmlns:a16="http://schemas.microsoft.com/office/drawing/2014/main" id="{1FACFA93-758C-4241-B9C8-A02BA578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588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79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</Words>
  <Application>Microsoft Office PowerPoint</Application>
  <PresentationFormat>Широкоэкранный</PresentationFormat>
  <Paragraphs>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чуркина</dc:creator>
  <cp:lastModifiedBy>79222251615</cp:lastModifiedBy>
  <cp:revision>2</cp:revision>
  <dcterms:created xsi:type="dcterms:W3CDTF">2021-09-28T08:36:36Z</dcterms:created>
  <dcterms:modified xsi:type="dcterms:W3CDTF">2021-10-03T11:14:32Z</dcterms:modified>
</cp:coreProperties>
</file>