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C3BDAF-80C0-4DB8-85DD-4CBB97E03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B483A7-F412-4AF2-AAF9-8B80084A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EF0085-FF46-4DE9-B142-4D7327BB7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2F80DB-9CB1-4263-A26F-95236765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58C1D6-0905-4D0A-9E7D-673F4D61C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99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ADDC7-4C54-4365-A7AB-9AC7BDBC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2C1DD3-5CF3-4264-8B4F-C250DA8F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D5FE33-51D9-48D0-B98D-C9534C19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EE25BC-E226-46DD-B28C-277A9E2B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834A07-D421-4EFF-B808-D3211BB1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4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43555-1A5D-4893-A280-F5AAB5887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F5DC4A-B006-446D-88FE-6A5C6A9EF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262F8B-B0EA-406E-888E-84325511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2FD18-753C-4C4B-B5A0-CB2B9FD4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92F51-9E68-489B-9898-C9C20787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9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E7F24-2AFC-4DDF-94E8-D595C786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18380C-98D6-4194-BBFA-33B1A7E81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A18FC-91AE-448D-B9A5-CA90CBDF5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05F22-B095-46F5-9EC0-B0BC4E956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FB4D9-B039-4E65-9EC3-E0A30B7A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99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FCD55-6489-404B-87D9-31A08CF2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B88AF4-53D8-479F-A34C-918F8803B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ECB9A-77EB-4F38-AE8A-AD129853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92B41-0152-42F4-82A7-4F3F4F76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047FE-BAC7-4E06-918D-5A2D92D13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32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86BD2-2D0F-4640-98C4-4FB058D8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6C533D-FE8B-4D63-8D47-894EB997C7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919E0-C569-4EA8-BFAF-5164D99FD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8EA2A-0003-4B9D-8476-57B1FF304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A9AC17-5EED-440D-820F-720F467A1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BADA5A-CF83-49CF-ABB7-F80C24DC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7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13521-2D4B-4EBF-A3A9-18970F93B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0DFEEB-85AF-4C04-9E09-52A982AA9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0FDC3D-E0C3-4C2B-9DE9-AF73F6802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E9ABEA-5342-4D0A-840A-2DE7440DF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0C0039-522A-4FF2-A295-52DB5D1DD9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873A76-2623-482F-B64D-B17FA0400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709FD1-C76D-4D6B-9860-2D12FC2B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9A7639-96F1-4A81-8A4A-E522FECBA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49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C4FD6-1B6D-4EE1-BE0B-0C17D381C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B0E260-1E28-4193-B42D-1350AEA7A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B9E56A-AACF-4164-AC7F-1D5EC7B9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977953-1C41-4DB0-963C-A374225A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66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6BB7A2-8B1A-46C2-A760-EC52047E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746504-9B3D-4590-AE43-1E295182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C4CABE-420F-4C15-BFDF-E056D52EA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992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FD0D14-BF89-4B9E-A81A-1B02ABD86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54F19C-9580-4E2C-A0AA-ADC369C99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6D8539-0FC4-4948-988E-E348C8838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5430EA-318F-4589-9AB0-91A95D185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9E4AD5-3863-4A50-881F-0C6B8949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CA69D3-CF1C-4A58-BABE-DD84B752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2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CE4AF-0563-4F1B-805B-9464E7B8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939E58-A960-4B13-AE80-99F25C4F3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A42977-B606-40EB-BDC5-23A9F878C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348C29-61DA-4845-A96B-C2805A27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2D54CA-D510-456C-9EB9-A8A1D482B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4B622F-7750-42A1-89F8-2A374A09A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94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D7EB4-E6D8-45E4-9537-8908634E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0F38E5-514D-469B-994D-4EB0AAED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A88A68-52B1-48CB-9EFF-CC6858212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169D7-4928-4B88-91F6-1852F851372A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16A82F-881C-40EC-93AB-F888F26A0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12F64-A92C-4A4C-A8F6-D0370F93F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B4400-87D4-4468-87F5-534E7C551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59C49D-79E9-4A35-A596-D07B5EED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559C9-D1B8-42F2-AFAC-10E9CA1ADAE8}"/>
              </a:ext>
            </a:extLst>
          </p:cNvPr>
          <p:cNvSpPr txBox="1"/>
          <p:nvPr/>
        </p:nvSpPr>
        <p:spPr>
          <a:xfrm>
            <a:off x="487734" y="435006"/>
            <a:ext cx="112165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ИГРА </a:t>
            </a:r>
          </a:p>
          <a:p>
            <a:pPr algn="ctr"/>
            <a:r>
              <a:rPr lang="ru-RU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«СОЗДАЙ СВОЙ ПАРК»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C0F86-414D-47BE-ABF7-882320E07BDB}"/>
              </a:ext>
            </a:extLst>
          </p:cNvPr>
          <p:cNvSpPr txBox="1"/>
          <p:nvPr/>
        </p:nvSpPr>
        <p:spPr>
          <a:xfrm>
            <a:off x="131147" y="5345776"/>
            <a:ext cx="11929705" cy="107721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развития представлений о парковой архитектуре как одном из видов искусства.</a:t>
            </a:r>
            <a:endParaRPr lang="ru-RU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03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2CEEEC-6446-4EA1-A252-036E62B59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223E230D-93A9-43D6-8EDE-1C3A15030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5" r="39929" b="80406"/>
          <a:stretch/>
        </p:blipFill>
        <p:spPr bwMode="auto">
          <a:xfrm>
            <a:off x="5221885" y="-288072"/>
            <a:ext cx="1560626" cy="10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>
            <a:extLst>
              <a:ext uri="{FF2B5EF4-FFF2-40B4-BE49-F238E27FC236}">
                <a16:creationId xmlns:a16="http://schemas.microsoft.com/office/drawing/2014/main" id="{9B9A0CE4-DEC7-4401-8444-5CEC4D46E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5" r="39929" b="80406"/>
          <a:stretch/>
        </p:blipFill>
        <p:spPr bwMode="auto">
          <a:xfrm>
            <a:off x="5090712" y="238470"/>
            <a:ext cx="1822973" cy="10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198E87EF-6204-4A8C-A659-26A86A86B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5" r="39929" b="80406"/>
          <a:stretch/>
        </p:blipFill>
        <p:spPr bwMode="auto">
          <a:xfrm>
            <a:off x="4917480" y="975214"/>
            <a:ext cx="2179341" cy="10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DB6222C-8347-40E1-932C-3E5B76D8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" y="1721214"/>
            <a:ext cx="12138145" cy="524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F20DAF3-EFCF-498B-BE6E-4846E42F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596" y="1875034"/>
            <a:ext cx="1489379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F11D3A79-49D9-49FE-84F4-E501EB0C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282" y="3092755"/>
            <a:ext cx="1489379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A90317BB-BFAC-4499-9AB1-96997DFE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3" y="3143978"/>
            <a:ext cx="1489379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05EDD2FC-A48C-4257-9674-3F446747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78" y="1994907"/>
            <a:ext cx="1489379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9A68770A-0D0C-4076-959A-1CF12B2CA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16" y="3372721"/>
            <a:ext cx="4055917" cy="304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2CD2693A-8CBE-426C-8A71-74633F5E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42" y="755243"/>
            <a:ext cx="2310268" cy="10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8">
            <a:extLst>
              <a:ext uri="{FF2B5EF4-FFF2-40B4-BE49-F238E27FC236}">
                <a16:creationId xmlns:a16="http://schemas.microsoft.com/office/drawing/2014/main" id="{29AD4EB9-4E0A-4722-8968-D9DF2DA6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090" y="631185"/>
            <a:ext cx="2310268" cy="10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018C26CE-D713-408D-9B8F-BE089C82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0" y="4019044"/>
            <a:ext cx="1700497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2C36298B-7249-43E0-AA42-AA01F2BF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1" y="5300738"/>
            <a:ext cx="1700497" cy="91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FA525653-2CFB-4358-B532-03EF2218C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640" y="302170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6425838C-EFF6-402E-BDE3-B06D5B32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" y="399940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FA69CD17-6F64-48E8-9090-82BC57735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88" y="993565"/>
            <a:ext cx="1335942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C56B8BCD-588A-413B-AE88-E859C4DF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618" y="1762564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D325D0EA-647A-400F-A9A6-55407F9F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93" y="2003743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5556EDD-0C11-4599-9DF8-D075D9E12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27" y="3428017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2B27B06A-B4E6-4B41-8000-FA794DC5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936" y="3523678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83746325-20AD-433A-9729-F8680514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51" y="1875034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94CDDC1E-259E-418A-B439-56363C7C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51" y="23004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FAEDA1AD-13AB-4325-AD69-DE2A1EB2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20" y="41024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BCBD976C-D313-472F-B6EE-A2A09A7B1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8" y="1906338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3C28E5E4-E0DC-4AA8-A65C-892AE62D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125" y="5734615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6AD3D43-4912-4305-BEC9-8F4175D3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64" y="3065463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FA8A4F83-1792-456D-AA13-41A3EB32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51" y="1124432"/>
            <a:ext cx="1335942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>
            <a:extLst>
              <a:ext uri="{FF2B5EF4-FFF2-40B4-BE49-F238E27FC236}">
                <a16:creationId xmlns:a16="http://schemas.microsoft.com/office/drawing/2014/main" id="{452BFBD6-742F-424B-9EC8-DBFA326B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280" y="5069170"/>
            <a:ext cx="1335942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5EB45C5B-004E-49C4-A85F-DD19A167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94" y="2254659"/>
            <a:ext cx="1335942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C0EE9FE5-AE3D-4FDC-8FEE-7DDCE3C8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232" y="2257791"/>
            <a:ext cx="1335942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>
            <a:extLst>
              <a:ext uri="{FF2B5EF4-FFF2-40B4-BE49-F238E27FC236}">
                <a16:creationId xmlns:a16="http://schemas.microsoft.com/office/drawing/2014/main" id="{80FC2785-7124-4DC5-A98D-ABC3ED123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61" y="2965858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358A4086-EAB2-42E0-9EE1-77C80CB1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51" y="3994939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D826188F-5B40-436F-9CE1-891DE8379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053" y="4013992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60E5F687-0EEF-4C31-8E18-BBB38A20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68" y="5163563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23F27634-CC43-4EF6-B09C-2E894B00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59" y="5128235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>
            <a:extLst>
              <a:ext uri="{FF2B5EF4-FFF2-40B4-BE49-F238E27FC236}">
                <a16:creationId xmlns:a16="http://schemas.microsoft.com/office/drawing/2014/main" id="{71C3A18E-33B5-49A7-9A88-4B3C036EE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70" y="836445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0C04E77E-887E-4720-BCB0-E27B9C99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47" y="763170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AC3E3455-8E2D-4EE6-B595-89AE3FDF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68" y="2187883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>
            <a:extLst>
              <a:ext uri="{FF2B5EF4-FFF2-40B4-BE49-F238E27FC236}">
                <a16:creationId xmlns:a16="http://schemas.microsoft.com/office/drawing/2014/main" id="{C9754552-870C-4F20-A020-C60A52F76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68" y="2164354"/>
            <a:ext cx="693442" cy="76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B405EE5-750C-4015-B97C-BA1ECF17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98" y="570555"/>
            <a:ext cx="1070062" cy="137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5C4194A5-937D-4A61-AD33-EDC685CD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1" y="875186"/>
            <a:ext cx="2114527" cy="268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1FE0A65D-470B-4956-9D74-F1DE59D2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22" y="5811780"/>
            <a:ext cx="932076" cy="93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4">
            <a:extLst>
              <a:ext uri="{FF2B5EF4-FFF2-40B4-BE49-F238E27FC236}">
                <a16:creationId xmlns:a16="http://schemas.microsoft.com/office/drawing/2014/main" id="{EBFF81D3-38B7-4B78-8BF0-5C3C8BE0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912" y="5116005"/>
            <a:ext cx="1335942" cy="1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4EF8C0C9-4510-4FE8-9634-3671C944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51" y="3842824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20CFCE92-8823-4050-A3C5-829FDC51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56" y="3921284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F761D11-F62C-41A7-AD4B-5C6A01C3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" y="4508810"/>
            <a:ext cx="747967" cy="21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52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22</Words>
  <Application>Microsoft Office PowerPoint</Application>
  <PresentationFormat>Широкоэкранный</PresentationFormat>
  <Paragraphs>3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79222251615</dc:creator>
  <cp:lastModifiedBy>79222251615</cp:lastModifiedBy>
  <cp:revision>2</cp:revision>
  <dcterms:created xsi:type="dcterms:W3CDTF">2021-10-11T15:28:14Z</dcterms:created>
  <dcterms:modified xsi:type="dcterms:W3CDTF">2021-10-14T06:24:41Z</dcterms:modified>
</cp:coreProperties>
</file>