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53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22356-4433-4957-B4CB-0F4CB9CD8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09AA41-702E-4F26-BBA0-FC7CE53DD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175DC-1337-447B-9A23-0240901E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30BAF-CA91-4889-A6AF-D4F02EFB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ED03A-3C5A-447D-8B7F-6398124D0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81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31DAD-2F4B-45AB-89DE-2E9FD569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D976C4-CFD2-44CD-93FA-AE3CC8E7D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16F3E0-FD35-4570-9673-F32ADFEF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BE6E2-E6C8-42D0-B267-79A27AD3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5EA448-F8D9-4F98-B197-D5D86B2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1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30F318-B497-4D9C-8FC6-1F6AFBCF6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BF8B04-67CF-46C9-8527-F50A360F4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E024C-F379-4F7C-B601-ED309836E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804C2-A860-4E4B-9223-59B870D1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1DA44-6F9A-4167-B5F3-735B1130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AE480-964B-4811-B5F9-C0669D87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9B068B-10E3-4756-8568-7AEE2B738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7B4A56-0A3E-4CF0-A7AB-2BD87182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6E9ABA-DAE6-4D27-82BD-C5696A68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AD3199-EF3E-4D70-908B-829FCE92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6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A1BA8-2C1D-441B-A8DD-84A5BF07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42C7C0-0FEE-496B-B91B-D7478605F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B4612-56D2-4773-936A-26E63D07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2C19E3-7B6F-48D4-8DDD-9DE0AE05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52898B-C19E-45CF-8CC0-D3829B83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7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881EC-81DE-4082-B947-3CCA7AA1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F78DEF-07F5-4BA8-8349-89E3C7536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095BD3-1BE5-458F-A809-5917D4925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2DD236-94C8-4F8F-AF9B-86B99E9FA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551011-11E2-4D3F-A5F1-39D80BE2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D7F911-8A7F-4A6B-90D3-44219F4F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5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90472-7D23-48C8-AC6A-AF5B256B3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045427-AFF0-42C2-B985-684F56845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E1C36D-8316-4A4F-ABC1-75C5AC9E8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3746C8-C084-4DA4-A6A1-80B07DC92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6A68AA-99B7-4781-BC13-8214CBF1D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DA0B55-AD42-4A54-9BD4-1C4AE61D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816497-C05C-4F51-B268-30ABE22B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16F58B-B4FC-4418-9049-80912946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79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3EECD-FE60-449F-BF6F-D7977993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4D21F7-D87B-4FE4-9FA8-C4E0D4AE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E43199-69E3-4512-8079-8D48C64F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133A20-D8CD-4778-A17E-E83706DD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9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CD7CFF-FF6B-4159-AC2E-61CAF158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8B96B6-5FF8-4C67-9221-E86C2B901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B2BBD4-75B7-4D39-95B8-C661D21F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87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8C158-64CA-4547-930E-222F21D1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07A374-9225-451E-97C8-7A6061D5E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AE39F3-14A8-402C-B960-7028004BC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723B89-1B90-4555-87F9-C444F4E7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DCA06C-DA2D-4E28-AFA1-A6154426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3C3F79-C5B8-4C3F-ABA3-92A899EC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4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0060A-9A06-46FA-9011-31315F4F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A6D9F2-317A-4DAA-BA8E-F2D79F0DA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1F5A9B-9E00-479E-8564-8254552A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729851-3288-4294-8236-61039491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5A1C07-F01A-410E-BCC0-C31BA0C2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BA635-ADB7-4CCA-8889-D939401B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55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CF2A2-EF82-40BD-A939-64851A2E6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39D3C8-9332-4B89-BF9E-35977CE54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66A8C-5B03-4AC9-A0D1-4D54BFEE7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27DEF-6F5C-4D3F-8F83-90C20E6DD8FC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378704-540B-457E-9027-018D7E224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DCFC5-F292-4452-A63A-93D843E79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CD0EC-B385-4F23-AEEF-84084F902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32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54C5300A-642D-4E8E-9A86-A46800B2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DFA4129-3C57-4827-B9A1-FA7AEC64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12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D7D62-AAC9-4452-9A26-D439ECB6AC7C}"/>
              </a:ext>
            </a:extLst>
          </p:cNvPr>
          <p:cNvSpPr txBox="1"/>
          <p:nvPr/>
        </p:nvSpPr>
        <p:spPr>
          <a:xfrm>
            <a:off x="1982830" y="3828131"/>
            <a:ext cx="8222988" cy="2598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СПОРТИВНО-ИНТЕЛЛЕКТУАЛЬНОЕ РАЗВЛЕЧЕНИЕ</a:t>
            </a:r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МОТИВАМ СКАЗОК 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Д.Н. МАМИНА-СИБИРЯКА </a:t>
            </a:r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«АЛЕНУШКИНЫ СКАЗКИ»</a:t>
            </a:r>
            <a:endParaRPr lang="ru-RU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Space - Magic Fly">
            <a:hlinkClick r:id="" action="ppaction://media"/>
            <a:extLst>
              <a:ext uri="{FF2B5EF4-FFF2-40B4-BE49-F238E27FC236}">
                <a16:creationId xmlns:a16="http://schemas.microsoft.com/office/drawing/2014/main" id="{B0FC7D35-A6CC-467F-A53E-1000BE410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221" y="119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6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4CF84C-E84D-43F3-8485-FC4EA1836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" y="128450"/>
            <a:ext cx="6288747" cy="3458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463723-D523-4458-9735-E818CD101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12" y="2828612"/>
            <a:ext cx="7092615" cy="3900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CC2D72-863E-49F6-A638-934AF404285A}"/>
              </a:ext>
            </a:extLst>
          </p:cNvPr>
          <p:cNvSpPr txBox="1"/>
          <p:nvPr/>
        </p:nvSpPr>
        <p:spPr>
          <a:xfrm>
            <a:off x="6452794" y="629476"/>
            <a:ext cx="55784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ИГРА </a:t>
            </a:r>
          </a:p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«СОБЕРИ ГЕРОЕВ СКАЗКИ»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0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146DE-96FD-49F1-B595-0763EB121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1"/>
          <a:stretch/>
        </p:blipFill>
        <p:spPr>
          <a:xfrm>
            <a:off x="220343" y="289223"/>
            <a:ext cx="11751314" cy="545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3889DA-7F74-484E-9F5A-534D6683DC5C}"/>
              </a:ext>
            </a:extLst>
          </p:cNvPr>
          <p:cNvSpPr txBox="1"/>
          <p:nvPr/>
        </p:nvSpPr>
        <p:spPr>
          <a:xfrm>
            <a:off x="2803489" y="5860891"/>
            <a:ext cx="6893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ПОДВЕДЕНИЕ ИТОГОВ ИГРЫ</a:t>
            </a:r>
          </a:p>
        </p:txBody>
      </p:sp>
    </p:spTree>
    <p:extLst>
      <p:ext uri="{BB962C8B-B14F-4D97-AF65-F5344CB8AC3E}">
        <p14:creationId xmlns:p14="http://schemas.microsoft.com/office/powerpoint/2010/main" val="154855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3889DA-7F74-484E-9F5A-534D6683DC5C}"/>
              </a:ext>
            </a:extLst>
          </p:cNvPr>
          <p:cNvSpPr txBox="1"/>
          <p:nvPr/>
        </p:nvSpPr>
        <p:spPr>
          <a:xfrm>
            <a:off x="2649415" y="2263581"/>
            <a:ext cx="68931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СПАСИБО </a:t>
            </a:r>
          </a:p>
          <a:p>
            <a:pPr algn="ctr"/>
            <a:r>
              <a:rPr lang="ru-RU" sz="6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2943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07D1D267-AEAC-4481-87AC-EEBC3999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070040-EE64-4DCE-BB9B-68494D9C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30639-C595-4FDE-A10A-CA8FE160E046}"/>
              </a:ext>
            </a:extLst>
          </p:cNvPr>
          <p:cNvSpPr txBox="1"/>
          <p:nvPr/>
        </p:nvSpPr>
        <p:spPr>
          <a:xfrm>
            <a:off x="2333729" y="6100578"/>
            <a:ext cx="7975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ПЕРВАЯ КОМАНДА И ВТОРАЯ КОМАНДА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283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E0F3748D-A5E4-4462-8D20-B14941FF3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A2DAE07-52EC-493E-8FC2-794B55B2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52" y="207420"/>
            <a:ext cx="4293949" cy="32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A48B962-61A0-43BA-BF41-2654708EB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420"/>
            <a:ext cx="4293948" cy="32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E290E06-160E-49A8-8412-24C291E79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52" y="3429614"/>
            <a:ext cx="4293948" cy="32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5FC4B07-B41F-44CF-9BBD-3ECBD1DB3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08830"/>
            <a:ext cx="4293949" cy="32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BE151-47BB-414A-80AA-FBF914FA7CD9}"/>
              </a:ext>
            </a:extLst>
          </p:cNvPr>
          <p:cNvSpPr txBox="1"/>
          <p:nvPr/>
        </p:nvSpPr>
        <p:spPr>
          <a:xfrm>
            <a:off x="2907370" y="3136920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ИГРА «ХРАБРЫЙ ЗАЯЦ»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08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split orient="vert"/>
      </p:transition>
    </mc:Choice>
    <mc:Fallback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463FE52D-361C-44C5-A368-64557BC5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-20211209-WA0028">
            <a:hlinkClick r:id="" action="ppaction://media"/>
            <a:extLst>
              <a:ext uri="{FF2B5EF4-FFF2-40B4-BE49-F238E27FC236}">
                <a16:creationId xmlns:a16="http://schemas.microsoft.com/office/drawing/2014/main" id="{9DDE3B54-77E1-47BE-B572-7573F71227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001.72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51" y="0"/>
            <a:ext cx="12091698" cy="6652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04257-9C10-4D12-BF15-EB0CE2F863D1}"/>
              </a:ext>
            </a:extLst>
          </p:cNvPr>
          <p:cNvSpPr txBox="1"/>
          <p:nvPr/>
        </p:nvSpPr>
        <p:spPr>
          <a:xfrm>
            <a:off x="2570727" y="5806835"/>
            <a:ext cx="7050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ИГРА «ХРАБРЫЙ ЗАЯЦ»</a:t>
            </a:r>
            <a:endParaRPr lang="ru-RU" sz="4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579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4000">
        <p:split orient="vert"/>
      </p:transition>
    </mc:Choice>
    <mc:Fallback>
      <p:transition spd="slow" advClick="0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55726AC-AACE-4EFF-9AE7-C2C3CF09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43" y="36504"/>
            <a:ext cx="4521757" cy="33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6268CAB-B350-4FF2-AACD-2440921F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51" y="36504"/>
            <a:ext cx="4521758" cy="33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FF9ED4F-AB1F-47BA-A35C-45D5E323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43" y="3429000"/>
            <a:ext cx="4521757" cy="33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752927B-C128-4AA9-935C-68AD5D6E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21758" cy="33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ABF289-BE7A-4FFE-8988-B3E5D9A8B8E7}"/>
              </a:ext>
            </a:extLst>
          </p:cNvPr>
          <p:cNvSpPr txBox="1"/>
          <p:nvPr/>
        </p:nvSpPr>
        <p:spPr>
          <a:xfrm>
            <a:off x="184219" y="3173116"/>
            <a:ext cx="12007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ИГРА «КОМАР-КОМАРОВИЧ НА БОЛОТЕ»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94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ОМАР">
            <a:hlinkClick r:id="" action="ppaction://media"/>
            <a:extLst>
              <a:ext uri="{FF2B5EF4-FFF2-40B4-BE49-F238E27FC236}">
                <a16:creationId xmlns:a16="http://schemas.microsoft.com/office/drawing/2014/main" id="{B94F27FB-21A7-4B0E-8680-AEE320D09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18" y="0"/>
            <a:ext cx="12109964" cy="6662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1B9BA-900B-4233-8F80-7F96AE167373}"/>
              </a:ext>
            </a:extLst>
          </p:cNvPr>
          <p:cNvSpPr txBox="1"/>
          <p:nvPr/>
        </p:nvSpPr>
        <p:spPr>
          <a:xfrm>
            <a:off x="475621" y="5882866"/>
            <a:ext cx="12007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ИГРА «КОМАР-КОМАРОВИЧ НА БОЛОТЕ»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95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000">
        <p:split orient="vert"/>
      </p:transition>
    </mc:Choice>
    <mc:Fallback>
      <p:transition spd="slow" advClick="0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ФИЗМИ">
            <a:hlinkClick r:id="" action="ppaction://media"/>
            <a:extLst>
              <a:ext uri="{FF2B5EF4-FFF2-40B4-BE49-F238E27FC236}">
                <a16:creationId xmlns:a16="http://schemas.microsoft.com/office/drawing/2014/main" id="{4582BB47-8D6B-443D-9136-606ECCE98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85" y="118086"/>
            <a:ext cx="12059701" cy="6634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C3B50-E5B5-44AA-BFEC-B500F027FAAF}"/>
              </a:ext>
            </a:extLst>
          </p:cNvPr>
          <p:cNvSpPr txBox="1"/>
          <p:nvPr/>
        </p:nvSpPr>
        <p:spPr>
          <a:xfrm>
            <a:off x="596201" y="255789"/>
            <a:ext cx="12007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ФИЗМИНУТКА. ВИКТОРИНА «УМНЕЕ ВСЕХ»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31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330">
        <p:split orient="vert"/>
      </p:transition>
    </mc:Choice>
    <mc:Fallback>
      <p:transition spd="slow" advClick="0" advTm="1033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ФИЗМИН">
            <a:hlinkClick r:id="" action="ppaction://media"/>
            <a:extLst>
              <a:ext uri="{FF2B5EF4-FFF2-40B4-BE49-F238E27FC236}">
                <a16:creationId xmlns:a16="http://schemas.microsoft.com/office/drawing/2014/main" id="{BFFD5F76-C959-496C-A857-616EE67DFB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911.0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87" y="128134"/>
            <a:ext cx="11986640" cy="6594213"/>
          </a:xfrm>
          <a:prstGeom prst="rect">
            <a:avLst/>
          </a:prstGeom>
        </p:spPr>
      </p:pic>
      <p:pic>
        <p:nvPicPr>
          <p:cNvPr id="4" name="ФИЗМИН">
            <a:hlinkClick r:id="" action="ppaction://media"/>
            <a:extLst>
              <a:ext uri="{FF2B5EF4-FFF2-40B4-BE49-F238E27FC236}">
                <a16:creationId xmlns:a16="http://schemas.microsoft.com/office/drawing/2014/main" id="{FC320E92-656F-4AAB-8B0E-E5BDD295E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86" y="128133"/>
            <a:ext cx="11986640" cy="6594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68112-4D26-4D0E-98A1-338907B0445E}"/>
              </a:ext>
            </a:extLst>
          </p:cNvPr>
          <p:cNvSpPr txBox="1"/>
          <p:nvPr/>
        </p:nvSpPr>
        <p:spPr>
          <a:xfrm>
            <a:off x="596201" y="255789"/>
            <a:ext cx="12007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ФИЗМИНУТКА. ВИКТОРИНА «УМНЕЕ ВСЕХ»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37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260">
        <p:split orient="vert"/>
      </p:transition>
    </mc:Choice>
    <mc:Fallback>
      <p:transition spd="slow" advClick="0" advTm="42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C2A955CB-4EF9-4AC8-BB28-672DCB8A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ОЗЯВ">
            <a:hlinkClick r:id="" action="ppaction://media"/>
            <a:extLst>
              <a:ext uri="{FF2B5EF4-FFF2-40B4-BE49-F238E27FC236}">
                <a16:creationId xmlns:a16="http://schemas.microsoft.com/office/drawing/2014/main" id="{7462A61C-24C0-4F1C-A7A4-B804377E76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708.87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210" y="151990"/>
            <a:ext cx="11913580" cy="6554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0F14D-F7B4-4A9A-9250-DDFDF12C5CB9}"/>
              </a:ext>
            </a:extLst>
          </p:cNvPr>
          <p:cNvSpPr txBox="1"/>
          <p:nvPr/>
        </p:nvSpPr>
        <p:spPr>
          <a:xfrm>
            <a:off x="475621" y="5882866"/>
            <a:ext cx="12007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ИГРА «КОЗЯВОЧКА И НЕКТАР»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62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6000">
        <p:split orient="vert"/>
      </p:transition>
    </mc:Choice>
    <mc:Fallback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74</Words>
  <Application>Microsoft Office PowerPoint</Application>
  <PresentationFormat>Широкоэкранный</PresentationFormat>
  <Paragraphs>17</Paragraphs>
  <Slides>12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79222251615</dc:creator>
  <cp:lastModifiedBy>79222251615</cp:lastModifiedBy>
  <cp:revision>1</cp:revision>
  <dcterms:created xsi:type="dcterms:W3CDTF">2021-12-12T15:43:25Z</dcterms:created>
  <dcterms:modified xsi:type="dcterms:W3CDTF">2021-12-12T16:34:05Z</dcterms:modified>
</cp:coreProperties>
</file>